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6984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21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40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133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8994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68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68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504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765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263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35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87C52E2-94D4-4F8A-AD92-71E8BE7E0FBB}" type="datetimeFigureOut">
              <a:rPr lang="pl-PL" smtClean="0"/>
              <a:t>26.04.2020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4B54C6-2B24-4E86-8D50-4722C3B84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21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edagogmonika2020@wp.p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756F6-D874-42E3-AEAC-B412C5AEDF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>
                <a:latin typeface="Castellar" panose="020A0402060406010301" pitchFamily="18" charset="0"/>
              </a:rPr>
              <a:t>MOTYWACJA                   DO NAUKI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3202161-1A80-4352-9873-2BC6880DE4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188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1C4958-2F12-4E38-B2FB-E791D28D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DROGI UCZNIU !!!</a:t>
            </a:r>
            <a:b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8E8EF8-AC19-48C0-A7A8-6B10E1E28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„Oto kilka porad jak zmotywować siebie 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do samodzielnej nauki w domu”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583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AC83F-B397-4F8B-AB50-6952004E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ŚWIEŻE POWIETRZE</a:t>
            </a:r>
            <a:b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7F295D-789C-49B9-85F5-A2A8DD51C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Przed rozpoczęciem pracy dokładnie przewietrz pokój.  </a:t>
            </a:r>
          </a:p>
          <a:p>
            <a:pPr marL="0" indent="0">
              <a:buNone/>
            </a:pPr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                </a:t>
            </a:r>
          </a:p>
          <a:p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Nie wietrz pokoju podczas pracy – dźwięki dochodzące z zewnątrz mogą Cię rozpraszać .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214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75800F-CFD5-473F-93CE-82F5EE2C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ZASADA CZYSTEGO BIURKA</a:t>
            </a:r>
            <a:b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27719-1A5C-49ED-8CD8-AF7F0B8A4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"kąciku pracy" musi panować ład i porządek, czystość i estetyka.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976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DFF6A-ED50-45CA-A737-4FA216946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pl-PL" sz="36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POPROŚ DOMOWNIKÓW O CISZĘ NIEZBĘDNĄ NA CZAS NAUKI  </a:t>
            </a:r>
            <a:br>
              <a:rPr lang="pl-PL" sz="36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(PODAJ IM CZAS)</a:t>
            </a:r>
            <a:br>
              <a:rPr lang="pl-PL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BB439C-DEED-4253-83B3-241A6DA58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3200" dirty="0">
              <a:solidFill>
                <a:srgbClr val="00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3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Gwar w otoczeniu rozprasza uwagę, a niekiedy wręcz uniemożliwia skupienie uwagi i przygotowanie zadanej pracy.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071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C06C35-3E4E-4225-92F2-32EE68D52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ZRÓB PLAN DNIA</a:t>
            </a:r>
            <a:b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16414B-2872-41FB-8AB8-87C9266C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3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Przejrzyj zlecone przez nauczycieli zadania i terminy                         ich wykonania.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3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Ustal kolejność ich wykonania, przygotuj i we właściwym porządku rozmieść na stole potrzebne książki, zeszyty… 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Ułóż przedmioty w kolejności od najtrudniejszego. 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Im szybciej zrobisz te mniej "przyjemne", tym chętniej sięgniesz po te, które lubisz.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192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E446B8-ACA1-4A21-BC11-28402E89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CZAS</a:t>
            </a:r>
            <a:r>
              <a:rPr lang="pl-PL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l-PL" sz="3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PRACY</a:t>
            </a:r>
            <a:b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A0A4F9-99A5-43D6-A5A2-31AEA9E20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4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Pracuj 30 minut - zrób sobie chwilę przerwy (10 minut). </a:t>
            </a:r>
            <a:endParaRPr lang="pl-PL" sz="4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4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Jeśli to jest praca z książką, to podczas przerw nie włączaj telewizora, komputera, nie zaglądaj do telefonu.</a:t>
            </a:r>
            <a:endParaRPr lang="pl-PL" sz="4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4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Jeśli trudno Ci wysiedzieć te 30 minut i co chwilę sprawdzasz godzinę - ustaw stoper, jego dźwięk ucieszy Cię tak samo, jak dzwonek na przerwę                 w szkole.</a:t>
            </a:r>
            <a:endParaRPr lang="pl-PL" sz="4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4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Postaraj się pracować w cyklu szkolnym: lekcja - przerwa - lekcja - przerwa itd.</a:t>
            </a:r>
            <a:endParaRPr lang="pl-PL" sz="4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647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E2EBAB-BE20-4FC7-B712-37EF19ED7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NA KONIEC LEKCJI NIESPODZIANKA  </a:t>
            </a:r>
            <a:r>
              <a:rPr lang="pl-PL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☺</a:t>
            </a:r>
            <a:br>
              <a:rPr lang="pl-PL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72C09E-1CAB-491C-BD10-19C374A78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To czas na przyjemności - oglądanie filmów, rozmowy               z rodziną na żywo. 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Na sam koniec zostaw gry (mowa tu o planszówkach,                      możesz zagrać z rodzicami, czy rodzeństwem).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pl-PL" sz="3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Oczywiście korzystaj z wychodzenia na świeże powietrze (koło domu).</a:t>
            </a:r>
            <a:endParaRPr lang="pl-PL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263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456623-1B22-443A-B427-C679C3293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Kochani Uczniowie !</a:t>
            </a:r>
            <a:br>
              <a:rPr lang="pl-PL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BA9303-E961-42B3-9A3C-57C0875EA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Bardzo dziękuję za zapoznanie się z powyższymi radami.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Gdybyście potrzebowali wsparcia w powyższej sprawie lub jak wspomniałam wcześniej, w każdej innej, to proszę, piszcie do mnie na adres mailowy : </a:t>
            </a:r>
            <a:r>
              <a:rPr lang="pl-PL" b="1" i="1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pedagogmonika2020@wp.pl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Serdecznie Was wszystkich pozdrawiam.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Życzę w dalszym ciągu wytrwałości w pracy. Nie poddawajcie się !</a:t>
            </a:r>
            <a:endParaRPr lang="pl-PL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pl-PL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pl-PL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Monika Adamczyk (pedagog)</a:t>
            </a:r>
            <a:endParaRPr lang="pl-PL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2300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Mydło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Mydł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ydł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TM03457510[[fn=Mydło]]</Template>
  <TotalTime>36</TotalTime>
  <Words>357</Words>
  <Application>Microsoft Office PowerPoint</Application>
  <PresentationFormat>Panoramiczny</PresentationFormat>
  <Paragraphs>34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Calibri</vt:lpstr>
      <vt:lpstr>Castellar</vt:lpstr>
      <vt:lpstr>Century Gothic</vt:lpstr>
      <vt:lpstr>Comic Sans MS</vt:lpstr>
      <vt:lpstr>Garamond</vt:lpstr>
      <vt:lpstr>Times New Roman</vt:lpstr>
      <vt:lpstr>Mydło</vt:lpstr>
      <vt:lpstr>MOTYWACJA                   DO NAUKI</vt:lpstr>
      <vt:lpstr>DROGI UCZNIU !!! </vt:lpstr>
      <vt:lpstr>ŚWIEŻE POWIETRZE </vt:lpstr>
      <vt:lpstr>ZASADA CZYSTEGO BIURKA </vt:lpstr>
      <vt:lpstr> POPROŚ DOMOWNIKÓW O CISZĘ NIEZBĘDNĄ NA CZAS NAUKI   (PODAJ IM CZAS) </vt:lpstr>
      <vt:lpstr>ZRÓB PLAN DNIA </vt:lpstr>
      <vt:lpstr>CZAS   PRACY </vt:lpstr>
      <vt:lpstr>NA KONIEC LEKCJI NIESPODZIANKA  ☺ </vt:lpstr>
      <vt:lpstr>Kochani Uczniowie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MOTYWACJA                   DO NAUKI</dc:title>
  <dc:creator>Adamczyk</dc:creator>
  <cp:lastModifiedBy>Adamczyk</cp:lastModifiedBy>
  <cp:revision>1</cp:revision>
  <dcterms:created xsi:type="dcterms:W3CDTF">2020-04-26T17:53:54Z</dcterms:created>
  <dcterms:modified xsi:type="dcterms:W3CDTF">2020-04-26T18:33:57Z</dcterms:modified>
</cp:coreProperties>
</file>